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6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022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61039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5607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04508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558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80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4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43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8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32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8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2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1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57585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9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21-22/&#1057;&#1055;&#1058;%2021/&#1055;&#1088;&#1080;&#1082;&#1072;&#1079;%20&#8470;%2059%20&#1052;&#1080;&#1085;&#1087;&#1088;&#1086;&#1089;&#1074;&#1077;&#1097;&#1077;&#1085;&#1080;&#1103;%20&#1056;&#1060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450165"/>
            <a:ext cx="7851648" cy="3235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24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Муниципальное автономное общеобразовательное учреждение </a:t>
            </a:r>
            <a:br>
              <a:rPr lang="ru-RU" sz="24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«Агинская  средняя </a:t>
            </a:r>
            <a:br>
              <a:rPr lang="ru-RU" sz="24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dirty="0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rPr>
              <a:t>общеобразовательная школа №4»</a:t>
            </a:r>
            <a:br>
              <a:rPr lang="ru-RU" sz="3780" dirty="0">
                <a:latin typeface="Arial"/>
                <a:ea typeface="Arial"/>
                <a:cs typeface="Arial"/>
                <a:sym typeface="Arial"/>
              </a:rPr>
            </a:br>
            <a:r>
              <a:rPr lang="ru-RU" sz="3780" b="1" dirty="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</a:t>
            </a:r>
            <a:endParaRPr sz="378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 sz="4000" dirty="0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 sz="4000"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повышающие  угрозу  вовлечения  в  зависимое  поведение 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обстоятельства, повышающие  социально-психологическую устойчивость 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анкеты:</a:t>
            </a: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- для 10-11 классов, а также студентов колледжей 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при проведении тестирования в качестве наблюдателей допускается присутствие родителей учеников, </a:t>
            </a:r>
            <a:r>
              <a:rPr lang="ru-RU" sz="2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может получить участник социально-психологического 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Краткую 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нужно развивать свою психологическую устойчивость;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проводится при наличии информированного согласия в письменной форме одного из родителей (законного представителя) 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тестировании, подтверждает 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395536" y="1844824"/>
            <a:ext cx="8229600" cy="20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endParaRPr dirty="0"/>
          </a:p>
        </p:txBody>
      </p:sp>
      <p:sp>
        <p:nvSpPr>
          <p:cNvPr id="3" name="Google Shape;313;p18"/>
          <p:cNvSpPr txBox="1">
            <a:spLocks/>
          </p:cNvSpPr>
          <p:nvPr/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Контактная информация!</a:t>
            </a: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657600" y="4108682"/>
            <a:ext cx="5333878" cy="228332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en-US" altLang="ru-RU" sz="12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36277" y="3635718"/>
            <a:ext cx="4160425" cy="3222282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17452" y="1616886"/>
            <a:ext cx="80185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       </a:t>
            </a:r>
            <a:r>
              <a:rPr lang="ru-RU" sz="2000" dirty="0">
                <a:solidFill>
                  <a:srgbClr val="C00000"/>
                </a:solidFill>
              </a:rPr>
              <a:t>По всем интересующим Вас вопросам, связанным с поведением социально-психологического тестирования в МАОУ «АСОШ №4» ГО «Поселок Агинское», можно обращаться к педагогу-психологу</a:t>
            </a:r>
            <a:r>
              <a:rPr lang="ru-RU" sz="2000" dirty="0"/>
              <a:t> </a:t>
            </a:r>
            <a:r>
              <a:rPr lang="ru-RU" sz="2000" b="1" dirty="0"/>
              <a:t>Очировой </a:t>
            </a:r>
            <a:r>
              <a:rPr lang="ru-RU" sz="2000" b="1" dirty="0" err="1"/>
              <a:t>Туяне</a:t>
            </a:r>
            <a:r>
              <a:rPr lang="ru-RU" sz="2000" b="1" dirty="0"/>
              <a:t> </a:t>
            </a:r>
            <a:r>
              <a:rPr lang="ru-RU" sz="2000" b="1" dirty="0" err="1"/>
              <a:t>Очировне</a:t>
            </a:r>
            <a:endParaRPr lang="ru-RU" sz="2000" b="1" dirty="0"/>
          </a:p>
          <a:p>
            <a:pPr algn="ctr"/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524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/>
            <a:r>
              <a:rPr lang="ru-RU" sz="23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Проведение социально-психологического тестирования организовано во исполнение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Министерства просвещения № 59 от 20.02.2020 г. </a:t>
            </a:r>
            <a:r>
              <a:rPr lang="ru-RU" sz="2400" b="1" dirty="0">
                <a:latin typeface="+mj-lt"/>
                <a:cs typeface="Times New Roman" panose="02020603050405020304" pitchFamily="18" charset="0"/>
              </a:rPr>
              <a:t>«Об утверждении порядка проведения СПТ.» »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и </a:t>
            </a:r>
            <a:r>
              <a:rPr lang="ru-RU" sz="2400" dirty="0"/>
              <a:t> письма министерства по вопросам обеспечения безопасности и противодействия коррупции в Ростовской области от 17.08.2021 №1.7/750 о проведении в организациях, расположенных на территории Ростовской области, тестирования обучающихся в целях раннего выявления незаконного потребления наркотических средств и психотропных веществ на 2021-2022 годы</a:t>
            </a:r>
          </a:p>
          <a:p>
            <a:pPr lvl="0" algn="just"/>
            <a:endParaRPr sz="24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 являются обучающиеся с 7 по 11 класс (достигшие 13 летнего возраста на момент проведения тестирования и старше), а также студенты 1-2 курсов средне-специальных и высших учебных заведений. 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/>
              <a:t>сследование ориентированное 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/>
              <a:t>С 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оценивает степень влияния факторов риска, с 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тестирования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руководства образовательной организации не сможет узнать индивидуальные результаты 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(согласно ст. 13.11 КоАП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(137, 140, 272 ст. УК РФ), </a:t>
            </a:r>
            <a:r>
              <a:rPr lang="ru-RU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(ст. 15, 151 Гражданского кодекса, ст. 24 закона «О персональных данных»).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Каждому 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282</TotalTime>
  <Words>848</Words>
  <Application>Microsoft Office PowerPoint</Application>
  <PresentationFormat>Экран (4:3)</PresentationFormat>
  <Paragraphs>77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Century Gothic</vt:lpstr>
      <vt:lpstr>Corbel</vt:lpstr>
      <vt:lpstr>Georgia</vt:lpstr>
      <vt:lpstr>Liberation Serif</vt:lpstr>
      <vt:lpstr>Noto Sans Symbols</vt:lpstr>
      <vt:lpstr>Times New Roman</vt:lpstr>
      <vt:lpstr>Wingdings 3</vt:lpstr>
      <vt:lpstr>Легкий дым</vt:lpstr>
      <vt:lpstr>Муниципальное автономное общеобразовательное учреждение  «Агинская  средняя  общеобразовательная школа №4» Социально-психологическое тестирование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Admin</cp:lastModifiedBy>
  <cp:revision>17</cp:revision>
  <dcterms:created xsi:type="dcterms:W3CDTF">2019-09-20T06:39:24Z</dcterms:created>
  <dcterms:modified xsi:type="dcterms:W3CDTF">2024-09-19T00:40:32Z</dcterms:modified>
</cp:coreProperties>
</file>